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62" r:id="rId5"/>
    <p:sldId id="263" r:id="rId6"/>
    <p:sldId id="259" r:id="rId7"/>
    <p:sldId id="264" r:id="rId8"/>
    <p:sldId id="265" r:id="rId9"/>
    <p:sldId id="266" r:id="rId10"/>
    <p:sldId id="267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49"/>
    <a:srgbClr val="000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ED9D9-3B80-BC9C-2996-83B6C3546A63}" v="15" dt="2025-05-26T20:15:17.746"/>
    <p1510:client id="{1EBDAD93-B1C0-01F0-2A76-F1D9877104F5}" v="119" dt="2025-05-26T20:28:13.019"/>
    <p1510:client id="{5D5EAF5C-48F0-67A6-BCEF-8CCEFF824A3E}" v="74" dt="2025-05-26T20:18:32.034"/>
    <p1510:client id="{AAE34AE9-9E17-DE3E-261E-0362EDE58B2B}" v="25" dt="2025-05-26T20:14:15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>
        <p:scale>
          <a:sx n="150" d="100"/>
          <a:sy n="150" d="100"/>
        </p:scale>
        <p:origin x="-3870" y="-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1FE48-D8DA-41F6-AC00-816009FC3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EDAF8F-2815-4064-ADA6-192E17C9C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C92DF1-3934-4945-939E-23D8A4CF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4F6B6E-BE7D-4CE9-9FC0-559C3D3F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77B4AC-0C30-4736-B044-866B39D0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47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33B5B-48AB-4309-B8E1-30AD5BB7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F9ABD9-97E6-4152-9488-F1C4CB9E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DCFEAD-013D-4D00-8476-31F42257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03516B-754B-4E95-A726-40A4526B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290EE-5906-4E21-8CDE-230C507F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296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50CAF56-0652-4967-8FE6-DA5FAC21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3E7206-A493-4DE8-A7F2-45BB4E7F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1A54C8-8AC3-449C-8198-88721A93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ACE989-4C1F-4D8F-B29B-4D27D57B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F59E03-EAF6-42C4-84B6-885A7240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380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FB4BA-E1FE-4BEA-AC41-512EAB73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E4C9A4-67D7-414C-A0A3-FBC80B20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438910-B026-4E50-84AC-BD8A7996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3D0EE8-CEAF-4156-9C0C-4B20D240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07090-31E3-4451-B01F-A2D477A8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5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AE38D-2E8E-44E9-B1AA-058794EC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E57A9FA-27F8-42EF-8BB3-5F7D91BF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4EACED-2999-4151-8A7E-03D24D0B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7429F7-0B11-41B1-8ABE-112BF59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6926CD-3E43-43B0-9ECB-07C4D3E1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29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6E7B44-CD75-49CC-9FB2-700ACA6D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8CDB8E-FB39-47FD-97A2-FF7C233F2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683617E-D316-4C23-976F-6930BFBB0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AD3015-351C-4299-BBB5-F24D990A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7B6085-F686-47BF-B101-4ACC0F49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E01ED6-91D0-477E-A237-8A8EBA8A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29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D1ABE-1151-4273-AEC6-EA80883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5C95C7-E2EB-4C69-90D1-A29E9F7D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FAA58D-09CC-4EEB-AEED-B149D25B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8970AD-DF18-4177-9415-FE817FB49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7F887A-7722-4B75-B582-52052F770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A6EE56-6BB2-4C9C-862F-189F3281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65F466B-4FC2-48D0-A584-7C89317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A66821B-3035-46A9-A02E-8285ACEE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69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EA45E4-B368-42B7-9A78-9C18A982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E15BACF-113D-4FED-974C-463D45B5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EB7888-7F34-47B4-8D1A-59F42187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7DCFBB8-E7D8-423D-83C5-56E4740F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863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297E9B0-11E6-443B-9DCF-1D738030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E76B0EA-A4C0-465E-AE74-F08F9FD7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82A669-970B-417B-A091-96BFFB7C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3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694008-A55F-454D-A6BA-4853ED43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149DDA-5891-4459-B230-5335770A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D9E9E8-25A2-4C40-AEFF-68DC2DA1D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E1FF94-BDD8-4FA9-A793-5A19AC13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65FC06-3B28-4091-B8D4-F9CD4BB5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9377CB-347C-43CC-AAAA-4D4B418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6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5F6F8-8567-4CCD-BE06-862610DC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FDE09D7-481B-4D55-95B2-14FF9C8C9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90B14E0-53D8-44EE-96FE-6FBBA6EB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86B37FA-A17F-4704-A697-DE3367F9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2F67B1A-4DFD-4341-90B0-8018998AA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F30A10-CB02-4264-9C01-7AFD17F5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365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D330F53-68F4-4859-9A3A-06739BE2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8DE3D9F-2AF3-4E73-88B3-8EA78986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045157-DC30-421A-BFA9-291510D44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77D04-D268-4B07-95FC-85AA5620DD9A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8619D7-63BA-48DC-BCDE-1E2395ED8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41FBD0-741F-48D3-83A3-E52F42D47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8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">
            <a:extLst>
              <a:ext uri="{FF2B5EF4-FFF2-40B4-BE49-F238E27FC236}">
                <a16:creationId xmlns:a16="http://schemas.microsoft.com/office/drawing/2014/main" id="{74A668AE-28B4-437F-B328-E7C0EDABF2B5}"/>
              </a:ext>
            </a:extLst>
          </p:cNvPr>
          <p:cNvSpPr txBox="1">
            <a:spLocks/>
          </p:cNvSpPr>
          <p:nvPr/>
        </p:nvSpPr>
        <p:spPr>
          <a:xfrm>
            <a:off x="3383358" y="3450432"/>
            <a:ext cx="5425281" cy="542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b="1" dirty="0">
                <a:solidFill>
                  <a:srgbClr val="EB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Fedezd fel a lehetetlent!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953B17-CA19-4E49-94D2-241B04583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Csudajó áruház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C826390-2950-4A2B-8F5C-E5218E6F5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hu-HU" sz="1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Ács Norbert; Czakó Csongor; Rék Dávid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F2C94A5-8BC4-496B-9F77-0379A88F2850}"/>
              </a:ext>
            </a:extLst>
          </p:cNvPr>
          <p:cNvSpPr/>
          <p:nvPr/>
        </p:nvSpPr>
        <p:spPr>
          <a:xfrm>
            <a:off x="2603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C61673-D8D0-4EB7-82BB-B3223714A2C8}"/>
              </a:ext>
            </a:extLst>
          </p:cNvPr>
          <p:cNvSpPr/>
          <p:nvPr/>
        </p:nvSpPr>
        <p:spPr>
          <a:xfrm>
            <a:off x="102425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065A85E-3973-4BF6-8CE3-1C3FBBF4DAC2}"/>
              </a:ext>
            </a:extLst>
          </p:cNvPr>
          <p:cNvSpPr/>
          <p:nvPr/>
        </p:nvSpPr>
        <p:spPr>
          <a:xfrm>
            <a:off x="260349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735B20A-17D8-44CE-BAAF-46C6A36ED14E}"/>
              </a:ext>
            </a:extLst>
          </p:cNvPr>
          <p:cNvSpPr/>
          <p:nvPr/>
        </p:nvSpPr>
        <p:spPr>
          <a:xfrm>
            <a:off x="11120437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6C886755-AD1C-4B65-A191-835B7F06288D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65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904405" y="5781924"/>
            <a:ext cx="238318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Account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949CD4F-E04F-43DA-8DD3-2BD89F6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7" y="1950294"/>
            <a:ext cx="5564460" cy="34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42B57FE0-95BA-451F-8462-9DE40BE53E72}"/>
              </a:ext>
            </a:extLst>
          </p:cNvPr>
          <p:cNvGrpSpPr/>
          <p:nvPr/>
        </p:nvGrpSpPr>
        <p:grpSpPr>
          <a:xfrm>
            <a:off x="5996809" y="1053982"/>
            <a:ext cx="4516382" cy="3624020"/>
            <a:chOff x="5505946" y="832689"/>
            <a:chExt cx="5046113" cy="3719306"/>
          </a:xfrm>
        </p:grpSpPr>
        <p:pic>
          <p:nvPicPr>
            <p:cNvPr id="17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DD3F4134-C77F-4F93-A6D1-F7C77EB7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832689"/>
              <a:ext cx="5046113" cy="371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A89CB096-9636-4484-9888-896750EAB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898" y="1371292"/>
              <a:ext cx="4328594" cy="2723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308CF5AA-C4E0-4FDC-86BE-B5D65F9AFA21}"/>
              </a:ext>
            </a:extLst>
          </p:cNvPr>
          <p:cNvGrpSpPr/>
          <p:nvPr/>
        </p:nvGrpSpPr>
        <p:grpSpPr>
          <a:xfrm>
            <a:off x="8066619" y="3016443"/>
            <a:ext cx="3823926" cy="3080834"/>
            <a:chOff x="5505946" y="2372791"/>
            <a:chExt cx="2956601" cy="2179203"/>
          </a:xfrm>
        </p:grpSpPr>
        <p:pic>
          <p:nvPicPr>
            <p:cNvPr id="19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CD5859D0-0899-4202-9A2F-774AB007C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2372791"/>
              <a:ext cx="2956601" cy="217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F7AFFAF-449A-41FF-9569-6A01BF6A7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9880" y="2778420"/>
              <a:ext cx="2568732" cy="1556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7778438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403556" y="5783346"/>
            <a:ext cx="13848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Blog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345FE3F9-C9F0-43C7-A9F7-0BE2B2DD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0" y="2100850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BA41A77-62F4-4940-9E1F-A76BCAAF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12" y="2115582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64024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403556" y="5783346"/>
            <a:ext cx="13848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Blog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F505C84-EABD-41C0-B344-29F28B05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" y="1748589"/>
            <a:ext cx="5207632" cy="364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99B4E30-D5C8-44C1-B984-BB735C579407}"/>
              </a:ext>
            </a:extLst>
          </p:cNvPr>
          <p:cNvGrpSpPr/>
          <p:nvPr/>
        </p:nvGrpSpPr>
        <p:grpSpPr>
          <a:xfrm>
            <a:off x="6270524" y="1284339"/>
            <a:ext cx="4281613" cy="3155820"/>
            <a:chOff x="1947905" y="2759630"/>
            <a:chExt cx="5582694" cy="4114800"/>
          </a:xfrm>
        </p:grpSpPr>
        <p:pic>
          <p:nvPicPr>
            <p:cNvPr id="1026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0C3E630D-1249-4295-885E-6A5005B28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905" y="2759630"/>
              <a:ext cx="5582694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B50F3CE8-EED3-4AB8-906D-10E150C48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151" y="3283243"/>
              <a:ext cx="4858386" cy="3217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13F4F5A-1541-419A-A3F3-FD2068BCCC33}"/>
              </a:ext>
            </a:extLst>
          </p:cNvPr>
          <p:cNvGrpSpPr/>
          <p:nvPr/>
        </p:nvGrpSpPr>
        <p:grpSpPr>
          <a:xfrm>
            <a:off x="7502240" y="3346595"/>
            <a:ext cx="3644099" cy="2467962"/>
            <a:chOff x="6243716" y="2386361"/>
            <a:chExt cx="3328171" cy="2254000"/>
          </a:xfrm>
        </p:grpSpPr>
        <p:pic>
          <p:nvPicPr>
            <p:cNvPr id="22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6E79B129-BF98-482E-BD0C-404F38280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716" y="2386361"/>
              <a:ext cx="3328171" cy="2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2C2E1428-EC6C-495B-B1A4-B66C236E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2410" y="2667084"/>
              <a:ext cx="2855064" cy="17053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4633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826668" y="5783346"/>
            <a:ext cx="253866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Coupons</a:t>
            </a:r>
            <a:endParaRPr lang="hu-HU" sz="54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B256792-A70D-45AE-AC71-8E76D482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9" y="2107983"/>
            <a:ext cx="5649509" cy="3435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C7372C5-B040-4A7A-B367-9EA9BB85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28" y="2105203"/>
            <a:ext cx="5684463" cy="3396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00184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826668" y="5783346"/>
            <a:ext cx="253866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Coupons</a:t>
            </a:r>
            <a:endParaRPr lang="hu-HU" sz="54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1A58FC7-2040-443F-92DE-2E512EB4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7" y="1897411"/>
            <a:ext cx="5109103" cy="354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B5B6FCF-E18E-446D-8302-3C07FFEE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84" y="1897411"/>
            <a:ext cx="5133769" cy="351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53227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9A4FD2A-96F6-4DDF-A8F0-98C69514EF1C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7CF3D4FC-A295-4D80-BE13-6324A50D0D6C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6FE9BB75-9369-4909-B14D-AE62ED6B4E9E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1E7EA914-5670-45B6-887D-E67089F6A870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C00F8A0-F10A-4FFF-B81D-032FCF6ADBC9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5D11F9E0-F2C8-4F77-9082-B11D657737D4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9E0E0195-C204-4305-8E67-BF61944058B0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467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D7CA-668D-BCE5-4C4A-02D6F802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F653D3D-8620-2A9A-4730-6104497BBDDC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00BBF340-3780-2FF7-D194-04004465DA9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6BF0FB1-C516-9E7C-A737-B2D07E28D23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E50E2BC-1E8B-8C1D-8CF8-47C2E72EA64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C2D9963B-8470-A731-C522-4ED1D6907B9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1F7A8479-E9DE-3585-21B4-F86023BD7A6A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rgbClr val="EB4949"/>
                  </a:solidFill>
                  <a:latin typeface="Bookman Old Style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B1D73E2D-C5C0-6C1D-D707-9FAC251CE632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C56593C-818F-98DB-7DF5-553393B074E5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EB60F86C-7F0B-40E1-6AE1-C217DC21EE62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8122308-D92B-AB1F-D12C-5DE14954279E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68170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BFC0-6FFF-E284-2F01-902CDCCE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EFF41D65-6A5D-8691-5D67-6CCACE488471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E7842F4-FC2F-445F-E39B-2AAB98BEEC70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C59D1-EDA4-0F85-A8FB-5912F59FFF8D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11D6138-4C6C-9D97-BF6A-33B899A8D04E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D1A60AF7-EA10-20F9-C157-B970B9D22F0A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DE653997-818F-1BD2-C02E-AB323D7FDF99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0607DF2F-8701-B909-2058-626618409CF4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4505A183-C625-933D-F2DC-90010E34A7F1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8F3CAD5D-BB17-E915-4CA7-B9E353E3B9E3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5E5EB8D-2FD0-E7B2-1A45-630F5B35AD8D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7875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DB0B-0C13-7518-FF95-F4CFE310F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 22">
            <a:extLst>
              <a:ext uri="{FF2B5EF4-FFF2-40B4-BE49-F238E27FC236}">
                <a16:creationId xmlns:a16="http://schemas.microsoft.com/office/drawing/2014/main" id="{2B86CF7B-43E6-2540-8603-08278540FBEF}"/>
              </a:ext>
            </a:extLst>
          </p:cNvPr>
          <p:cNvSpPr/>
          <p:nvPr/>
        </p:nvSpPr>
        <p:spPr>
          <a:xfrm>
            <a:off x="4710958" y="4234916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13BCD453-3EC6-3359-0599-6D4353BC7371}"/>
              </a:ext>
            </a:extLst>
          </p:cNvPr>
          <p:cNvSpPr/>
          <p:nvPr/>
        </p:nvSpPr>
        <p:spPr>
          <a:xfrm>
            <a:off x="4708802" y="3141709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BB9BEA5-B145-1452-912A-6A57B45600C2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EC71D67-3C52-9303-1820-30DB8D8DB68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40911FE-E4FA-5EAC-055C-1403481AC20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5C69A9E-1D7E-1C6B-43D8-E4E3293683C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8EE6E5AD-AED7-5274-5947-8C52B30E07F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37A2FB3C-D80F-5DDD-9952-EB26B7AFE107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C90A30D-7129-CEF5-69F6-C622712374F6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FFFFFF"/>
                </a:solidFill>
                <a:latin typeface="Bookman Old Style"/>
              </a:rPr>
              <a:t>Csongor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0F1AB9F-2F3F-40FE-9F55-21EF9A98BF2F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70113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6FE-DA1A-058A-1E2F-04571A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4603FEF2-8778-A300-7AB2-597BD0A56665}"/>
              </a:ext>
            </a:extLst>
          </p:cNvPr>
          <p:cNvSpPr txBox="1"/>
          <p:nvPr/>
        </p:nvSpPr>
        <p:spPr>
          <a:xfrm>
            <a:off x="2956542" y="2547795"/>
            <a:ext cx="6279327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5400" b="1" dirty="0">
                <a:latin typeface="Bookman Old Style"/>
              </a:rPr>
              <a:t>Köszönjük a figyelmet!</a:t>
            </a:r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487DD6E-EFEE-8F10-B6B2-21571CC9AB2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C7466B0-18BE-6AC3-1ACA-57EE4366D77F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49653B7-11F7-EBAF-548C-6B0664C92D9B}"/>
              </a:ext>
            </a:extLst>
          </p:cNvPr>
          <p:cNvSpPr/>
          <p:nvPr/>
        </p:nvSpPr>
        <p:spPr>
          <a:xfrm>
            <a:off x="3098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2AF0BD3-E4F5-D8CE-A8E7-A8EA24EB4C30}"/>
              </a:ext>
            </a:extLst>
          </p:cNvPr>
          <p:cNvSpPr/>
          <p:nvPr/>
        </p:nvSpPr>
        <p:spPr>
          <a:xfrm>
            <a:off x="102920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380B3EA-BC3E-697B-588C-09B65361ABB5}"/>
              </a:ext>
            </a:extLst>
          </p:cNvPr>
          <p:cNvSpPr/>
          <p:nvPr/>
        </p:nvSpPr>
        <p:spPr>
          <a:xfrm>
            <a:off x="309829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1178844C-75BE-C6C4-F139-B4440FFBD9D2}"/>
              </a:ext>
            </a:extLst>
          </p:cNvPr>
          <p:cNvSpPr/>
          <p:nvPr/>
        </p:nvSpPr>
        <p:spPr>
          <a:xfrm>
            <a:off x="11169918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870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Felhasznált programok/weboldalak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Figma Brand Usage Guidelines | Figma">
            <a:extLst>
              <a:ext uri="{FF2B5EF4-FFF2-40B4-BE49-F238E27FC236}">
                <a16:creationId xmlns:a16="http://schemas.microsoft.com/office/drawing/2014/main" id="{16E59014-DF78-4886-84C7-7BCA0C6F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2138677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YouTube">
            <a:extLst>
              <a:ext uri="{FF2B5EF4-FFF2-40B4-BE49-F238E27FC236}">
                <a16:creationId xmlns:a16="http://schemas.microsoft.com/office/drawing/2014/main" id="{350E1988-DC8C-45A2-ADFA-6DD8CF6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2155438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ra Cloud by Atlassian – Apps on Google Play">
            <a:extLst>
              <a:ext uri="{FF2B5EF4-FFF2-40B4-BE49-F238E27FC236}">
                <a16:creationId xmlns:a16="http://schemas.microsoft.com/office/drawing/2014/main" id="{34E3B60B-0AA6-452F-8344-BC3CA679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ightCafe Review: Features, Pros, Cons, &amp; Alternatives">
            <a:extLst>
              <a:ext uri="{FF2B5EF4-FFF2-40B4-BE49-F238E27FC236}">
                <a16:creationId xmlns:a16="http://schemas.microsoft.com/office/drawing/2014/main" id="{AC20B081-4BAB-4FC4-B453-4E2A182B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scode">
            <a:extLst>
              <a:ext uri="{FF2B5EF4-FFF2-40B4-BE49-F238E27FC236}">
                <a16:creationId xmlns:a16="http://schemas.microsoft.com/office/drawing/2014/main" id="{7A1DCF05-EDD4-4E61-82FC-5B503776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79" y="4719321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8FB270F-EAC5-43F7-B358-1C3FBF8603A6}"/>
              </a:ext>
            </a:extLst>
          </p:cNvPr>
          <p:cNvSpPr txBox="1"/>
          <p:nvPr/>
        </p:nvSpPr>
        <p:spPr>
          <a:xfrm>
            <a:off x="3504268" y="2394794"/>
            <a:ext cx="164354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Figma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4867C35-37AD-4806-B661-BB32C34778DC}"/>
              </a:ext>
            </a:extLst>
          </p:cNvPr>
          <p:cNvSpPr txBox="1"/>
          <p:nvPr/>
        </p:nvSpPr>
        <p:spPr>
          <a:xfrm>
            <a:off x="3504268" y="3675220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Jira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DD8CA34C-D03D-4EE0-B278-E90644E017D6}"/>
              </a:ext>
            </a:extLst>
          </p:cNvPr>
          <p:cNvSpPr txBox="1"/>
          <p:nvPr/>
        </p:nvSpPr>
        <p:spPr>
          <a:xfrm>
            <a:off x="5879477" y="4965542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ookman Old Style" panose="02050604050505020204" pitchFamily="18" charset="0"/>
              </a:rPr>
              <a:t>VSC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AAB8F57-950E-42AB-A957-F6C9296CA205}"/>
              </a:ext>
            </a:extLst>
          </p:cNvPr>
          <p:cNvSpPr txBox="1"/>
          <p:nvPr/>
        </p:nvSpPr>
        <p:spPr>
          <a:xfrm>
            <a:off x="8109722" y="2391763"/>
            <a:ext cx="204831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Github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597635A-03C7-454E-A4C0-117EA3D35F53}"/>
              </a:ext>
            </a:extLst>
          </p:cNvPr>
          <p:cNvSpPr txBox="1"/>
          <p:nvPr/>
        </p:nvSpPr>
        <p:spPr>
          <a:xfrm>
            <a:off x="8109721" y="3667423"/>
            <a:ext cx="26839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NightCafé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6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2D06653F-2E07-48BE-99F0-2C6012D7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8" y="2233002"/>
            <a:ext cx="4904766" cy="336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07EF1D01-1D9D-49CA-8F91-073287AE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98" y="2233000"/>
            <a:ext cx="5046213" cy="336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09093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63BFE86-A8E4-45E9-8707-52193711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07" y="2128067"/>
            <a:ext cx="4904766" cy="340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923EB9F-BC5B-4087-B3C6-DD764C45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2" y="2128067"/>
            <a:ext cx="5129744" cy="340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2B4426E1-5498-4A29-9ECD-BAF3C448BFEC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74C4A80-A05B-4DBA-BDDB-C3E2D0B21CA4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97628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327FA2F-DEB2-49CE-A087-6F1A73F70BD2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61C207F-8855-4F3B-B392-84A99495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855" y="2337182"/>
            <a:ext cx="5253040" cy="319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D4CA432-A850-464E-8680-D6DBB911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5" y="2337182"/>
            <a:ext cx="4849722" cy="3172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7797B65-CEE5-4053-8D2D-E6EB601379F3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90327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3991806" y="5781924"/>
            <a:ext cx="448598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Shop - tartalom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7B2DBDF-134C-4916-AE3E-6E602F09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4" y="2230581"/>
            <a:ext cx="5417906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2379F18-828D-4C2D-85A8-2AEF0B1E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1" y="2230581"/>
            <a:ext cx="5303320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Mindenki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86500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3931926" y="5781924"/>
            <a:ext cx="432814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Shop- tartalom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7B2DBDF-134C-4916-AE3E-6E602F09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4" y="2243297"/>
            <a:ext cx="5417906" cy="295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Mindenki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814AED4-65D1-4629-9CB1-46DA64EB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1" y="2217373"/>
            <a:ext cx="5303320" cy="298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3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250596" y="5790279"/>
            <a:ext cx="181641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Fejléc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0CE70C-E883-4865-B15D-FA28D73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7" y="1733225"/>
            <a:ext cx="7591620" cy="1553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62AC0E0-0F56-44BD-BC22-669FF25A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17" y="3475845"/>
            <a:ext cx="7591620" cy="178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94925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250596" y="5790279"/>
            <a:ext cx="196010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Lábléc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17255E1-F9E9-472E-8652-5F4CD250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54" y="2021819"/>
            <a:ext cx="9298892" cy="1538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FC192C3-F075-4482-B330-CF7E5895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54" y="3755156"/>
            <a:ext cx="9298892" cy="144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40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143</Words>
  <Application>Microsoft Office PowerPoint</Application>
  <PresentationFormat>Szélesvásznú</PresentationFormat>
  <Paragraphs>61</Paragraphs>
  <Slides>19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Office-téma</vt:lpstr>
      <vt:lpstr>Csudajó áruház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Csudajó áruház</dc:title>
  <dc:creator>Rék Dávid</dc:creator>
  <cp:lastModifiedBy>Rék Dávid</cp:lastModifiedBy>
  <cp:revision>137</cp:revision>
  <dcterms:created xsi:type="dcterms:W3CDTF">2025-05-13T11:49:44Z</dcterms:created>
  <dcterms:modified xsi:type="dcterms:W3CDTF">2025-05-26T20:32:42Z</dcterms:modified>
</cp:coreProperties>
</file>